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5759450" cy="4319588"/>
  <p:notesSz cx="6858000" cy="9144000"/>
  <p:defaultTextStyle>
    <a:defPPr>
      <a:defRPr lang="es-CO"/>
    </a:defPPr>
    <a:lvl1pPr marL="0" algn="l" defTabSz="362834" rtl="0" eaLnBrk="1" latinLnBrk="0" hangingPunct="1">
      <a:defRPr sz="714" kern="1200">
        <a:solidFill>
          <a:schemeClr val="tx1"/>
        </a:solidFill>
        <a:latin typeface="+mn-lt"/>
        <a:ea typeface="+mn-ea"/>
        <a:cs typeface="+mn-cs"/>
      </a:defRPr>
    </a:lvl1pPr>
    <a:lvl2pPr marL="181417" algn="l" defTabSz="362834" rtl="0" eaLnBrk="1" latinLnBrk="0" hangingPunct="1">
      <a:defRPr sz="714" kern="1200">
        <a:solidFill>
          <a:schemeClr val="tx1"/>
        </a:solidFill>
        <a:latin typeface="+mn-lt"/>
        <a:ea typeface="+mn-ea"/>
        <a:cs typeface="+mn-cs"/>
      </a:defRPr>
    </a:lvl2pPr>
    <a:lvl3pPr marL="362834" algn="l" defTabSz="362834" rtl="0" eaLnBrk="1" latinLnBrk="0" hangingPunct="1">
      <a:defRPr sz="714" kern="1200">
        <a:solidFill>
          <a:schemeClr val="tx1"/>
        </a:solidFill>
        <a:latin typeface="+mn-lt"/>
        <a:ea typeface="+mn-ea"/>
        <a:cs typeface="+mn-cs"/>
      </a:defRPr>
    </a:lvl3pPr>
    <a:lvl4pPr marL="544251" algn="l" defTabSz="362834" rtl="0" eaLnBrk="1" latinLnBrk="0" hangingPunct="1">
      <a:defRPr sz="714" kern="1200">
        <a:solidFill>
          <a:schemeClr val="tx1"/>
        </a:solidFill>
        <a:latin typeface="+mn-lt"/>
        <a:ea typeface="+mn-ea"/>
        <a:cs typeface="+mn-cs"/>
      </a:defRPr>
    </a:lvl4pPr>
    <a:lvl5pPr marL="725668" algn="l" defTabSz="362834" rtl="0" eaLnBrk="1" latinLnBrk="0" hangingPunct="1">
      <a:defRPr sz="714" kern="1200">
        <a:solidFill>
          <a:schemeClr val="tx1"/>
        </a:solidFill>
        <a:latin typeface="+mn-lt"/>
        <a:ea typeface="+mn-ea"/>
        <a:cs typeface="+mn-cs"/>
      </a:defRPr>
    </a:lvl5pPr>
    <a:lvl6pPr marL="907085" algn="l" defTabSz="362834" rtl="0" eaLnBrk="1" latinLnBrk="0" hangingPunct="1">
      <a:defRPr sz="714" kern="1200">
        <a:solidFill>
          <a:schemeClr val="tx1"/>
        </a:solidFill>
        <a:latin typeface="+mn-lt"/>
        <a:ea typeface="+mn-ea"/>
        <a:cs typeface="+mn-cs"/>
      </a:defRPr>
    </a:lvl6pPr>
    <a:lvl7pPr marL="1088502" algn="l" defTabSz="362834" rtl="0" eaLnBrk="1" latinLnBrk="0" hangingPunct="1">
      <a:defRPr sz="714" kern="1200">
        <a:solidFill>
          <a:schemeClr val="tx1"/>
        </a:solidFill>
        <a:latin typeface="+mn-lt"/>
        <a:ea typeface="+mn-ea"/>
        <a:cs typeface="+mn-cs"/>
      </a:defRPr>
    </a:lvl7pPr>
    <a:lvl8pPr marL="1269919" algn="l" defTabSz="362834" rtl="0" eaLnBrk="1" latinLnBrk="0" hangingPunct="1">
      <a:defRPr sz="714" kern="1200">
        <a:solidFill>
          <a:schemeClr val="tx1"/>
        </a:solidFill>
        <a:latin typeface="+mn-lt"/>
        <a:ea typeface="+mn-ea"/>
        <a:cs typeface="+mn-cs"/>
      </a:defRPr>
    </a:lvl8pPr>
    <a:lvl9pPr marL="1451336" algn="l" defTabSz="362834" rtl="0" eaLnBrk="1" latinLnBrk="0" hangingPunct="1">
      <a:defRPr sz="71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1" userDrawn="1">
          <p15:clr>
            <a:srgbClr val="A4A3A4"/>
          </p15:clr>
        </p15:guide>
        <p15:guide id="2" pos="181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15" autoAdjust="0"/>
    <p:restoredTop sz="94660"/>
  </p:normalViewPr>
  <p:slideViewPr>
    <p:cSldViewPr snapToGrid="0" showGuides="1">
      <p:cViewPr varScale="1">
        <p:scale>
          <a:sx n="93" d="100"/>
          <a:sy n="93" d="100"/>
        </p:scale>
        <p:origin x="1062" y="90"/>
      </p:cViewPr>
      <p:guideLst>
        <p:guide orient="horz" pos="1361"/>
        <p:guide pos="181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59" y="706933"/>
            <a:ext cx="4895533" cy="1503857"/>
          </a:xfrm>
        </p:spPr>
        <p:txBody>
          <a:bodyPr anchor="b"/>
          <a:lstStyle>
            <a:lvl1pPr algn="ctr">
              <a:defRPr sz="377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9931" y="2268784"/>
            <a:ext cx="4319588" cy="1042900"/>
          </a:xfrm>
        </p:spPr>
        <p:txBody>
          <a:bodyPr/>
          <a:lstStyle>
            <a:lvl1pPr marL="0" indent="0" algn="ctr">
              <a:buNone/>
              <a:defRPr sz="1512"/>
            </a:lvl1pPr>
            <a:lvl2pPr marL="287990" indent="0" algn="ctr">
              <a:buNone/>
              <a:defRPr sz="1260"/>
            </a:lvl2pPr>
            <a:lvl3pPr marL="575981" indent="0" algn="ctr">
              <a:buNone/>
              <a:defRPr sz="1134"/>
            </a:lvl3pPr>
            <a:lvl4pPr marL="863971" indent="0" algn="ctr">
              <a:buNone/>
              <a:defRPr sz="1008"/>
            </a:lvl4pPr>
            <a:lvl5pPr marL="1151961" indent="0" algn="ctr">
              <a:buNone/>
              <a:defRPr sz="1008"/>
            </a:lvl5pPr>
            <a:lvl6pPr marL="1439951" indent="0" algn="ctr">
              <a:buNone/>
              <a:defRPr sz="1008"/>
            </a:lvl6pPr>
            <a:lvl7pPr marL="1727942" indent="0" algn="ctr">
              <a:buNone/>
              <a:defRPr sz="1008"/>
            </a:lvl7pPr>
            <a:lvl8pPr marL="2015932" indent="0" algn="ctr">
              <a:buNone/>
              <a:defRPr sz="1008"/>
            </a:lvl8pPr>
            <a:lvl9pPr marL="2303922" indent="0" algn="ctr">
              <a:buNone/>
              <a:defRPr sz="1008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2EAD-41A0-4A37-9F15-1C6138C4547D}" type="datetimeFigureOut">
              <a:rPr lang="es-CO" smtClean="0"/>
              <a:t>18/08/2020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1FFCD-2913-434B-8EF8-E5953C5188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2166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2EAD-41A0-4A37-9F15-1C6138C4547D}" type="datetimeFigureOut">
              <a:rPr lang="es-CO" smtClean="0"/>
              <a:t>18/08/2020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1FFCD-2913-434B-8EF8-E5953C5188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63771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21607" y="229978"/>
            <a:ext cx="1241881" cy="366065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963" y="229978"/>
            <a:ext cx="3653651" cy="3660651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2EAD-41A0-4A37-9F15-1C6138C4547D}" type="datetimeFigureOut">
              <a:rPr lang="es-CO" smtClean="0"/>
              <a:t>18/08/2020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1FFCD-2913-434B-8EF8-E5953C5188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3655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2EAD-41A0-4A37-9F15-1C6138C4547D}" type="datetimeFigureOut">
              <a:rPr lang="es-CO" smtClean="0"/>
              <a:t>18/08/2020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1FFCD-2913-434B-8EF8-E5953C5188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37802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963" y="1076899"/>
            <a:ext cx="4967526" cy="1796828"/>
          </a:xfrm>
        </p:spPr>
        <p:txBody>
          <a:bodyPr anchor="b"/>
          <a:lstStyle>
            <a:lvl1pPr>
              <a:defRPr sz="377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963" y="2890725"/>
            <a:ext cx="4967526" cy="944910"/>
          </a:xfrm>
        </p:spPr>
        <p:txBody>
          <a:bodyPr/>
          <a:lstStyle>
            <a:lvl1pPr marL="0" indent="0">
              <a:buNone/>
              <a:defRPr sz="1512">
                <a:solidFill>
                  <a:schemeClr val="tx1"/>
                </a:solidFill>
              </a:defRPr>
            </a:lvl1pPr>
            <a:lvl2pPr marL="28799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2pPr>
            <a:lvl3pPr marL="57598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3pPr>
            <a:lvl4pPr marL="863971" indent="0">
              <a:buNone/>
              <a:defRPr sz="1008">
                <a:solidFill>
                  <a:schemeClr val="tx1">
                    <a:tint val="75000"/>
                  </a:schemeClr>
                </a:solidFill>
              </a:defRPr>
            </a:lvl4pPr>
            <a:lvl5pPr marL="1151961" indent="0">
              <a:buNone/>
              <a:defRPr sz="1008">
                <a:solidFill>
                  <a:schemeClr val="tx1">
                    <a:tint val="75000"/>
                  </a:schemeClr>
                </a:solidFill>
              </a:defRPr>
            </a:lvl5pPr>
            <a:lvl6pPr marL="1439951" indent="0">
              <a:buNone/>
              <a:defRPr sz="1008">
                <a:solidFill>
                  <a:schemeClr val="tx1">
                    <a:tint val="75000"/>
                  </a:schemeClr>
                </a:solidFill>
              </a:defRPr>
            </a:lvl6pPr>
            <a:lvl7pPr marL="1727942" indent="0">
              <a:buNone/>
              <a:defRPr sz="1008">
                <a:solidFill>
                  <a:schemeClr val="tx1">
                    <a:tint val="75000"/>
                  </a:schemeClr>
                </a:solidFill>
              </a:defRPr>
            </a:lvl7pPr>
            <a:lvl8pPr marL="2015932" indent="0">
              <a:buNone/>
              <a:defRPr sz="1008">
                <a:solidFill>
                  <a:schemeClr val="tx1">
                    <a:tint val="75000"/>
                  </a:schemeClr>
                </a:solidFill>
              </a:defRPr>
            </a:lvl8pPr>
            <a:lvl9pPr marL="2303922" indent="0">
              <a:buNone/>
              <a:defRPr sz="10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2EAD-41A0-4A37-9F15-1C6138C4547D}" type="datetimeFigureOut">
              <a:rPr lang="es-CO" smtClean="0"/>
              <a:t>18/08/2020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1FFCD-2913-434B-8EF8-E5953C5188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207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962" y="1149890"/>
            <a:ext cx="2447766" cy="274073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15722" y="1149890"/>
            <a:ext cx="2447766" cy="274073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2EAD-41A0-4A37-9F15-1C6138C4547D}" type="datetimeFigureOut">
              <a:rPr lang="es-CO" smtClean="0"/>
              <a:t>18/08/2020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1FFCD-2913-434B-8EF8-E5953C5188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49244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712" y="229979"/>
            <a:ext cx="4967526" cy="8349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6713" y="1058899"/>
            <a:ext cx="2436517" cy="518950"/>
          </a:xfrm>
        </p:spPr>
        <p:txBody>
          <a:bodyPr anchor="b"/>
          <a:lstStyle>
            <a:lvl1pPr marL="0" indent="0">
              <a:buNone/>
              <a:defRPr sz="1512" b="1"/>
            </a:lvl1pPr>
            <a:lvl2pPr marL="287990" indent="0">
              <a:buNone/>
              <a:defRPr sz="1260" b="1"/>
            </a:lvl2pPr>
            <a:lvl3pPr marL="575981" indent="0">
              <a:buNone/>
              <a:defRPr sz="1134" b="1"/>
            </a:lvl3pPr>
            <a:lvl4pPr marL="863971" indent="0">
              <a:buNone/>
              <a:defRPr sz="1008" b="1"/>
            </a:lvl4pPr>
            <a:lvl5pPr marL="1151961" indent="0">
              <a:buNone/>
              <a:defRPr sz="1008" b="1"/>
            </a:lvl5pPr>
            <a:lvl6pPr marL="1439951" indent="0">
              <a:buNone/>
              <a:defRPr sz="1008" b="1"/>
            </a:lvl6pPr>
            <a:lvl7pPr marL="1727942" indent="0">
              <a:buNone/>
              <a:defRPr sz="1008" b="1"/>
            </a:lvl7pPr>
            <a:lvl8pPr marL="2015932" indent="0">
              <a:buNone/>
              <a:defRPr sz="1008" b="1"/>
            </a:lvl8pPr>
            <a:lvl9pPr marL="2303922" indent="0">
              <a:buNone/>
              <a:defRPr sz="1008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713" y="1577849"/>
            <a:ext cx="2436517" cy="232077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5722" y="1058899"/>
            <a:ext cx="2448516" cy="518950"/>
          </a:xfrm>
        </p:spPr>
        <p:txBody>
          <a:bodyPr anchor="b"/>
          <a:lstStyle>
            <a:lvl1pPr marL="0" indent="0">
              <a:buNone/>
              <a:defRPr sz="1512" b="1"/>
            </a:lvl1pPr>
            <a:lvl2pPr marL="287990" indent="0">
              <a:buNone/>
              <a:defRPr sz="1260" b="1"/>
            </a:lvl2pPr>
            <a:lvl3pPr marL="575981" indent="0">
              <a:buNone/>
              <a:defRPr sz="1134" b="1"/>
            </a:lvl3pPr>
            <a:lvl4pPr marL="863971" indent="0">
              <a:buNone/>
              <a:defRPr sz="1008" b="1"/>
            </a:lvl4pPr>
            <a:lvl5pPr marL="1151961" indent="0">
              <a:buNone/>
              <a:defRPr sz="1008" b="1"/>
            </a:lvl5pPr>
            <a:lvl6pPr marL="1439951" indent="0">
              <a:buNone/>
              <a:defRPr sz="1008" b="1"/>
            </a:lvl6pPr>
            <a:lvl7pPr marL="1727942" indent="0">
              <a:buNone/>
              <a:defRPr sz="1008" b="1"/>
            </a:lvl7pPr>
            <a:lvl8pPr marL="2015932" indent="0">
              <a:buNone/>
              <a:defRPr sz="1008" b="1"/>
            </a:lvl8pPr>
            <a:lvl9pPr marL="2303922" indent="0">
              <a:buNone/>
              <a:defRPr sz="1008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15722" y="1577849"/>
            <a:ext cx="2448516" cy="232077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2EAD-41A0-4A37-9F15-1C6138C4547D}" type="datetimeFigureOut">
              <a:rPr lang="es-CO" smtClean="0"/>
              <a:t>18/08/2020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1FFCD-2913-434B-8EF8-E5953C5188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3120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2EAD-41A0-4A37-9F15-1C6138C4547D}" type="datetimeFigureOut">
              <a:rPr lang="es-CO" smtClean="0"/>
              <a:t>18/08/2020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1FFCD-2913-434B-8EF8-E5953C5188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19071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2EAD-41A0-4A37-9F15-1C6138C4547D}" type="datetimeFigureOut">
              <a:rPr lang="es-CO" smtClean="0"/>
              <a:t>18/08/2020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1FFCD-2913-434B-8EF8-E5953C5188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30030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712" y="287972"/>
            <a:ext cx="1857573" cy="1007904"/>
          </a:xfrm>
        </p:spPr>
        <p:txBody>
          <a:bodyPr anchor="b"/>
          <a:lstStyle>
            <a:lvl1pPr>
              <a:defRPr sz="2016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8516" y="621942"/>
            <a:ext cx="2915722" cy="3069707"/>
          </a:xfrm>
        </p:spPr>
        <p:txBody>
          <a:bodyPr/>
          <a:lstStyle>
            <a:lvl1pPr>
              <a:defRPr sz="2016"/>
            </a:lvl1pPr>
            <a:lvl2pPr>
              <a:defRPr sz="1764"/>
            </a:lvl2pPr>
            <a:lvl3pPr>
              <a:defRPr sz="1512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6712" y="1295877"/>
            <a:ext cx="1857573" cy="2400771"/>
          </a:xfrm>
        </p:spPr>
        <p:txBody>
          <a:bodyPr/>
          <a:lstStyle>
            <a:lvl1pPr marL="0" indent="0">
              <a:buNone/>
              <a:defRPr sz="1008"/>
            </a:lvl1pPr>
            <a:lvl2pPr marL="287990" indent="0">
              <a:buNone/>
              <a:defRPr sz="882"/>
            </a:lvl2pPr>
            <a:lvl3pPr marL="575981" indent="0">
              <a:buNone/>
              <a:defRPr sz="756"/>
            </a:lvl3pPr>
            <a:lvl4pPr marL="863971" indent="0">
              <a:buNone/>
              <a:defRPr sz="630"/>
            </a:lvl4pPr>
            <a:lvl5pPr marL="1151961" indent="0">
              <a:buNone/>
              <a:defRPr sz="630"/>
            </a:lvl5pPr>
            <a:lvl6pPr marL="1439951" indent="0">
              <a:buNone/>
              <a:defRPr sz="630"/>
            </a:lvl6pPr>
            <a:lvl7pPr marL="1727942" indent="0">
              <a:buNone/>
              <a:defRPr sz="630"/>
            </a:lvl7pPr>
            <a:lvl8pPr marL="2015932" indent="0">
              <a:buNone/>
              <a:defRPr sz="630"/>
            </a:lvl8pPr>
            <a:lvl9pPr marL="2303922" indent="0">
              <a:buNone/>
              <a:defRPr sz="63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2EAD-41A0-4A37-9F15-1C6138C4547D}" type="datetimeFigureOut">
              <a:rPr lang="es-CO" smtClean="0"/>
              <a:t>18/08/2020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1FFCD-2913-434B-8EF8-E5953C5188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54905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712" y="287972"/>
            <a:ext cx="1857573" cy="1007904"/>
          </a:xfrm>
        </p:spPr>
        <p:txBody>
          <a:bodyPr anchor="b"/>
          <a:lstStyle>
            <a:lvl1pPr>
              <a:defRPr sz="2016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48516" y="621942"/>
            <a:ext cx="2915722" cy="3069707"/>
          </a:xfrm>
        </p:spPr>
        <p:txBody>
          <a:bodyPr anchor="t"/>
          <a:lstStyle>
            <a:lvl1pPr marL="0" indent="0">
              <a:buNone/>
              <a:defRPr sz="2016"/>
            </a:lvl1pPr>
            <a:lvl2pPr marL="287990" indent="0">
              <a:buNone/>
              <a:defRPr sz="1764"/>
            </a:lvl2pPr>
            <a:lvl3pPr marL="575981" indent="0">
              <a:buNone/>
              <a:defRPr sz="1512"/>
            </a:lvl3pPr>
            <a:lvl4pPr marL="863971" indent="0">
              <a:buNone/>
              <a:defRPr sz="1260"/>
            </a:lvl4pPr>
            <a:lvl5pPr marL="1151961" indent="0">
              <a:buNone/>
              <a:defRPr sz="1260"/>
            </a:lvl5pPr>
            <a:lvl6pPr marL="1439951" indent="0">
              <a:buNone/>
              <a:defRPr sz="1260"/>
            </a:lvl6pPr>
            <a:lvl7pPr marL="1727942" indent="0">
              <a:buNone/>
              <a:defRPr sz="1260"/>
            </a:lvl7pPr>
            <a:lvl8pPr marL="2015932" indent="0">
              <a:buNone/>
              <a:defRPr sz="1260"/>
            </a:lvl8pPr>
            <a:lvl9pPr marL="2303922" indent="0">
              <a:buNone/>
              <a:defRPr sz="126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6712" y="1295877"/>
            <a:ext cx="1857573" cy="2400771"/>
          </a:xfrm>
        </p:spPr>
        <p:txBody>
          <a:bodyPr/>
          <a:lstStyle>
            <a:lvl1pPr marL="0" indent="0">
              <a:buNone/>
              <a:defRPr sz="1008"/>
            </a:lvl1pPr>
            <a:lvl2pPr marL="287990" indent="0">
              <a:buNone/>
              <a:defRPr sz="882"/>
            </a:lvl2pPr>
            <a:lvl3pPr marL="575981" indent="0">
              <a:buNone/>
              <a:defRPr sz="756"/>
            </a:lvl3pPr>
            <a:lvl4pPr marL="863971" indent="0">
              <a:buNone/>
              <a:defRPr sz="630"/>
            </a:lvl4pPr>
            <a:lvl5pPr marL="1151961" indent="0">
              <a:buNone/>
              <a:defRPr sz="630"/>
            </a:lvl5pPr>
            <a:lvl6pPr marL="1439951" indent="0">
              <a:buNone/>
              <a:defRPr sz="630"/>
            </a:lvl6pPr>
            <a:lvl7pPr marL="1727942" indent="0">
              <a:buNone/>
              <a:defRPr sz="630"/>
            </a:lvl7pPr>
            <a:lvl8pPr marL="2015932" indent="0">
              <a:buNone/>
              <a:defRPr sz="630"/>
            </a:lvl8pPr>
            <a:lvl9pPr marL="2303922" indent="0">
              <a:buNone/>
              <a:defRPr sz="63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2EAD-41A0-4A37-9F15-1C6138C4547D}" type="datetimeFigureOut">
              <a:rPr lang="es-CO" smtClean="0"/>
              <a:t>18/08/2020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1FFCD-2913-434B-8EF8-E5953C5188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32187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962" y="229979"/>
            <a:ext cx="4967526" cy="8349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962" y="1149890"/>
            <a:ext cx="4967526" cy="274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5962" y="4003619"/>
            <a:ext cx="1295876" cy="2299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62EAD-41A0-4A37-9F15-1C6138C4547D}" type="datetimeFigureOut">
              <a:rPr lang="es-CO" smtClean="0"/>
              <a:t>18/08/2020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7818" y="4003619"/>
            <a:ext cx="1943814" cy="2299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7612" y="4003619"/>
            <a:ext cx="1295876" cy="2299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1FFCD-2913-434B-8EF8-E5953C5188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18236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75981" rtl="0" eaLnBrk="1" latinLnBrk="0" hangingPunct="1">
        <a:lnSpc>
          <a:spcPct val="90000"/>
        </a:lnSpc>
        <a:spcBef>
          <a:spcPct val="0"/>
        </a:spcBef>
        <a:buNone/>
        <a:defRPr sz="27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95" indent="-143995" algn="l" defTabSz="575981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31985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1997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6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29595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58394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87193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15992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44791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9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8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7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95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94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93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92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n 24"/>
          <p:cNvPicPr>
            <a:picLocks noChangeAspect="1"/>
          </p:cNvPicPr>
          <p:nvPr/>
        </p:nvPicPr>
        <p:blipFill rotWithShape="1">
          <a:blip r:embed="rId2"/>
          <a:srcRect l="225" r="326"/>
          <a:stretch/>
        </p:blipFill>
        <p:spPr>
          <a:xfrm>
            <a:off x="-22439" y="822422"/>
            <a:ext cx="5781887" cy="2784390"/>
          </a:xfrm>
          <a:prstGeom prst="rect">
            <a:avLst/>
          </a:prstGeom>
        </p:spPr>
      </p:pic>
      <p:sp>
        <p:nvSpPr>
          <p:cNvPr id="15" name="Rectángulo 14"/>
          <p:cNvSpPr/>
          <p:nvPr/>
        </p:nvSpPr>
        <p:spPr>
          <a:xfrm>
            <a:off x="0" y="3583595"/>
            <a:ext cx="5759449" cy="7359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ángulo 13"/>
          <p:cNvSpPr/>
          <p:nvPr/>
        </p:nvSpPr>
        <p:spPr>
          <a:xfrm>
            <a:off x="-1" y="0"/>
            <a:ext cx="5759451" cy="8108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uadroTexto 5"/>
          <p:cNvSpPr txBox="1"/>
          <p:nvPr/>
        </p:nvSpPr>
        <p:spPr>
          <a:xfrm>
            <a:off x="181153" y="55260"/>
            <a:ext cx="54027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 smtClean="0">
                <a:solidFill>
                  <a:srgbClr val="002060"/>
                </a:solidFill>
                <a:latin typeface="Franklin Gothic Heavy" panose="020B0903020102020204" pitchFamily="34" charset="0"/>
              </a:rPr>
              <a:t> CONOCE QUE PUEDE PASAR CON NUESTRAS EMOCIONES EN ESTE CONFINAMIENTO Y QUÉ HACER AL RESPECTO</a:t>
            </a:r>
            <a:endParaRPr lang="es-CO" sz="1400" dirty="0">
              <a:solidFill>
                <a:srgbClr val="002060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1785576" y="3107072"/>
            <a:ext cx="17564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solidFill>
                  <a:srgbClr val="002060"/>
                </a:solidFill>
                <a:latin typeface="Franklin Gothic Heavy" panose="020B0903020102020204" pitchFamily="34" charset="0"/>
              </a:rPr>
              <a:t>NO FALTES!!!!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2520537" y="1265159"/>
            <a:ext cx="3088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Te invitamos a </a:t>
            </a:r>
            <a:r>
              <a:rPr lang="es-CO" sz="9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conocer que esta sucediendo con tus emociones y de que manera podemos reforzar nuestro pensamientos y así tener bienestar y salud mental</a:t>
            </a:r>
            <a:endParaRPr lang="es-CO" sz="9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57564" y="757764"/>
            <a:ext cx="27301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200" b="1" dirty="0">
                <a:solidFill>
                  <a:schemeClr val="bg1"/>
                </a:solidFill>
              </a:rPr>
              <a:t>MIS </a:t>
            </a:r>
            <a:r>
              <a:rPr lang="es-CO" sz="1200" b="1" dirty="0" smtClean="0">
                <a:solidFill>
                  <a:schemeClr val="bg1"/>
                </a:solidFill>
              </a:rPr>
              <a:t>EMOCIONES, </a:t>
            </a:r>
            <a:r>
              <a:rPr lang="es-CO" sz="1200" b="1" dirty="0">
                <a:solidFill>
                  <a:schemeClr val="bg1"/>
                </a:solidFill>
              </a:rPr>
              <a:t>TUS EMOCIONES EN TIEMPOS DE COVID-19 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009013" y="1841318"/>
            <a:ext cx="13644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1000" b="1" dirty="0" smtClean="0">
                <a:solidFill>
                  <a:schemeClr val="bg1"/>
                </a:solidFill>
              </a:rPr>
              <a:t>Dra. Mery </a:t>
            </a:r>
            <a:r>
              <a:rPr lang="es-CO" sz="1000" b="1" dirty="0">
                <a:solidFill>
                  <a:schemeClr val="bg1"/>
                </a:solidFill>
              </a:rPr>
              <a:t>Arévalo </a:t>
            </a:r>
            <a:r>
              <a:rPr lang="es-CO" sz="1000" b="1" dirty="0" smtClean="0">
                <a:solidFill>
                  <a:schemeClr val="bg1"/>
                </a:solidFill>
              </a:rPr>
              <a:t>P.</a:t>
            </a:r>
            <a:endParaRPr lang="es-CO" sz="1000" b="1" dirty="0">
              <a:solidFill>
                <a:schemeClr val="bg1"/>
              </a:solidFill>
            </a:endParaRPr>
          </a:p>
          <a:p>
            <a:pPr algn="ctr"/>
            <a:r>
              <a:rPr lang="es-CO" sz="1000" b="1" dirty="0">
                <a:solidFill>
                  <a:schemeClr val="bg1"/>
                </a:solidFill>
              </a:rPr>
              <a:t>Psicóloga </a:t>
            </a:r>
            <a:r>
              <a:rPr lang="es-CO" sz="1000" b="1" dirty="0" smtClean="0">
                <a:solidFill>
                  <a:schemeClr val="bg1"/>
                </a:solidFill>
              </a:rPr>
              <a:t>Asesora ARL</a:t>
            </a:r>
            <a:endParaRPr lang="es-CO" sz="1000" b="1" dirty="0">
              <a:solidFill>
                <a:schemeClr val="bg1"/>
              </a:solidFill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3542061" y="3709109"/>
            <a:ext cx="16796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100" b="1" dirty="0" smtClean="0">
                <a:solidFill>
                  <a:srgbClr val="FFFF00"/>
                </a:solidFill>
              </a:rPr>
              <a:t>FECHA: 19 DE AGOSTO DE 2020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57564" y="2899392"/>
            <a:ext cx="1896117" cy="654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900" b="1" dirty="0" smtClean="0">
                <a:solidFill>
                  <a:schemeClr val="bg1"/>
                </a:solidFill>
              </a:rPr>
              <a:t>MAÑANA </a:t>
            </a:r>
            <a:r>
              <a:rPr lang="es-CO" sz="1050" b="1" dirty="0" smtClean="0">
                <a:solidFill>
                  <a:schemeClr val="bg1"/>
                </a:solidFill>
              </a:rPr>
              <a:t>   </a:t>
            </a:r>
            <a:r>
              <a:rPr lang="es-CO" sz="900" b="1" dirty="0" smtClean="0">
                <a:solidFill>
                  <a:schemeClr val="bg1"/>
                </a:solidFill>
              </a:rPr>
              <a:t>10:00 am                                    meet.google.com/box-</a:t>
            </a:r>
            <a:r>
              <a:rPr lang="es-CO" sz="900" b="1" dirty="0" err="1" smtClean="0">
                <a:solidFill>
                  <a:schemeClr val="bg1"/>
                </a:solidFill>
              </a:rPr>
              <a:t>qpko</a:t>
            </a:r>
            <a:r>
              <a:rPr lang="es-CO" sz="900" b="1" dirty="0" smtClean="0">
                <a:solidFill>
                  <a:schemeClr val="bg1"/>
                </a:solidFill>
              </a:rPr>
              <a:t>-</a:t>
            </a:r>
            <a:r>
              <a:rPr lang="es-CO" sz="900" b="1" dirty="0" err="1" smtClean="0">
                <a:solidFill>
                  <a:schemeClr val="bg1"/>
                </a:solidFill>
              </a:rPr>
              <a:t>vfh</a:t>
            </a:r>
            <a:endParaRPr lang="es-CO" sz="900" b="1" dirty="0" smtClean="0">
              <a:solidFill>
                <a:schemeClr val="bg1"/>
              </a:solidFill>
            </a:endParaRPr>
          </a:p>
          <a:p>
            <a:r>
              <a:rPr lang="es-CO" sz="900" b="1" u="sng" dirty="0" err="1" smtClean="0">
                <a:solidFill>
                  <a:schemeClr val="bg1"/>
                </a:solidFill>
              </a:rPr>
              <a:t>Unirde</a:t>
            </a:r>
            <a:r>
              <a:rPr lang="es-CO" sz="900" b="1" u="sng" dirty="0" smtClean="0">
                <a:solidFill>
                  <a:schemeClr val="bg1"/>
                </a:solidFill>
              </a:rPr>
              <a:t> por teléfono</a:t>
            </a:r>
            <a:endParaRPr lang="es-CO" sz="900" b="1" dirty="0">
              <a:solidFill>
                <a:schemeClr val="bg1"/>
              </a:solidFill>
            </a:endParaRPr>
          </a:p>
          <a:p>
            <a:r>
              <a:rPr lang="es-CO" sz="800" b="1" dirty="0">
                <a:solidFill>
                  <a:schemeClr val="bg1"/>
                </a:solidFill>
              </a:rPr>
              <a:t>‪(US) +1 470-655-0736‬ PIN: ‪180 955 527‬</a:t>
            </a:r>
            <a:r>
              <a:rPr lang="es-CO" sz="800" b="1" dirty="0" smtClean="0">
                <a:solidFill>
                  <a:schemeClr val="bg1"/>
                </a:solidFill>
              </a:rPr>
              <a:t>#</a:t>
            </a:r>
            <a:endParaRPr lang="es-CO" sz="800" b="1" dirty="0">
              <a:solidFill>
                <a:schemeClr val="bg1"/>
              </a:solidFill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3441880" y="2876909"/>
            <a:ext cx="20778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900" b="1" dirty="0" smtClean="0">
                <a:solidFill>
                  <a:schemeClr val="bg1"/>
                </a:solidFill>
              </a:rPr>
              <a:t>TARDE     2:00 </a:t>
            </a:r>
            <a:r>
              <a:rPr lang="es-CO" sz="900" b="1" dirty="0">
                <a:solidFill>
                  <a:schemeClr val="bg1"/>
                </a:solidFill>
              </a:rPr>
              <a:t>pm</a:t>
            </a:r>
          </a:p>
          <a:p>
            <a:r>
              <a:rPr lang="es-CO" sz="900" b="1" dirty="0" smtClean="0">
                <a:solidFill>
                  <a:schemeClr val="bg1"/>
                </a:solidFill>
              </a:rPr>
              <a:t>meet.google.com/</a:t>
            </a:r>
            <a:r>
              <a:rPr lang="es-CO" sz="900" b="1" dirty="0" err="1" smtClean="0">
                <a:solidFill>
                  <a:schemeClr val="bg1"/>
                </a:solidFill>
              </a:rPr>
              <a:t>bez-mgxs-kyu</a:t>
            </a:r>
            <a:endParaRPr lang="es-CO" sz="900" b="1" dirty="0" smtClean="0">
              <a:solidFill>
                <a:schemeClr val="bg1"/>
              </a:solidFill>
            </a:endParaRPr>
          </a:p>
          <a:p>
            <a:r>
              <a:rPr lang="es-CO" sz="900" b="1" u="sng" dirty="0">
                <a:solidFill>
                  <a:schemeClr val="bg1"/>
                </a:solidFill>
              </a:rPr>
              <a:t>Unirse por teléfono</a:t>
            </a:r>
          </a:p>
          <a:p>
            <a:r>
              <a:rPr lang="es-CO" sz="900" b="1" dirty="0">
                <a:solidFill>
                  <a:schemeClr val="bg1"/>
                </a:solidFill>
              </a:rPr>
              <a:t>‪(US) +1 316-746-8078‬ PIN: ‪501 619 519‬</a:t>
            </a:r>
            <a:r>
              <a:rPr lang="es-CO" sz="900" b="1" dirty="0" smtClean="0">
                <a:solidFill>
                  <a:schemeClr val="bg1"/>
                </a:solidFill>
              </a:rPr>
              <a:t>#</a:t>
            </a:r>
          </a:p>
        </p:txBody>
      </p:sp>
      <p:sp>
        <p:nvSpPr>
          <p:cNvPr id="22" name="CuadroTexto 21"/>
          <p:cNvSpPr txBox="1"/>
          <p:nvPr/>
        </p:nvSpPr>
        <p:spPr>
          <a:xfrm>
            <a:off x="164938" y="3613772"/>
            <a:ext cx="2346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900" b="1" dirty="0" smtClean="0">
                <a:solidFill>
                  <a:srgbClr val="002060"/>
                </a:solidFill>
              </a:rPr>
              <a:t>El  Subsistema de Gestión de Seguridad y Salud en el Trabajo invita a todos los funcionarios docentes y contratistas a la jornada de capacitación</a:t>
            </a:r>
            <a:endParaRPr lang="es-CO" sz="900" b="1" dirty="0">
              <a:solidFill>
                <a:srgbClr val="002060"/>
              </a:solidFill>
            </a:endParaRPr>
          </a:p>
        </p:txBody>
      </p:sp>
      <p:sp>
        <p:nvSpPr>
          <p:cNvPr id="23" name="Rectángulo 22"/>
          <p:cNvSpPr/>
          <p:nvPr/>
        </p:nvSpPr>
        <p:spPr>
          <a:xfrm>
            <a:off x="4837346" y="803298"/>
            <a:ext cx="922103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1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Arial Black" panose="020B0A04020102020204" pitchFamily="34" charset="0"/>
              </a:rPr>
              <a:t>SG-SST</a:t>
            </a:r>
            <a:endParaRPr lang="es-ES" sz="1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494" y="1164124"/>
            <a:ext cx="1546755" cy="1489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82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544</TotalTime>
  <Words>140</Words>
  <Application>Microsoft Office PowerPoint</Application>
  <PresentationFormat>Personalizado</PresentationFormat>
  <Paragraphs>16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Century Gothic</vt:lpstr>
      <vt:lpstr>Franklin Gothic Heavy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mearpi10@outlook.com</dc:creator>
  <cp:lastModifiedBy>Cuenta Microsoft</cp:lastModifiedBy>
  <cp:revision>28</cp:revision>
  <dcterms:created xsi:type="dcterms:W3CDTF">2020-08-03T18:03:06Z</dcterms:created>
  <dcterms:modified xsi:type="dcterms:W3CDTF">2020-08-18T15:03:21Z</dcterms:modified>
</cp:coreProperties>
</file>